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notesMasterIdLst>
    <p:notesMasterId r:id="rId5"/>
  </p:notesMasterIdLst>
  <p:sldIdLst>
    <p:sldId id="356" r:id="rId2"/>
    <p:sldId id="359" r:id="rId3"/>
    <p:sldId id="360" r:id="rId4"/>
  </p:sldIdLst>
  <p:sldSz cx="11520488" cy="7199313"/>
  <p:notesSz cx="6797675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3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AF2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7312" autoAdjust="0"/>
  </p:normalViewPr>
  <p:slideViewPr>
    <p:cSldViewPr snapToGrid="0" snapToObjects="1">
      <p:cViewPr varScale="1">
        <p:scale>
          <a:sx n="76" d="100"/>
          <a:sy n="76" d="100"/>
        </p:scale>
        <p:origin x="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die CHAIGNEAU" userId="0c5d0a0c-6e35-445f-9ae1-f3dfd60c0892" providerId="ADAL" clId="{C3383D5D-0946-4B0A-A70F-7B2F9D6B0FE9}"/>
    <pc:docChg chg="undo custSel delSld modSld sldOrd">
      <pc:chgData name="Elodie CHAIGNEAU" userId="0c5d0a0c-6e35-445f-9ae1-f3dfd60c0892" providerId="ADAL" clId="{C3383D5D-0946-4B0A-A70F-7B2F9D6B0FE9}" dt="2025-10-30T11:44:27.540" v="3394" actId="255"/>
      <pc:docMkLst>
        <pc:docMk/>
      </pc:docMkLst>
      <pc:sldChg chg="modSp mod">
        <pc:chgData name="Elodie CHAIGNEAU" userId="0c5d0a0c-6e35-445f-9ae1-f3dfd60c0892" providerId="ADAL" clId="{C3383D5D-0946-4B0A-A70F-7B2F9D6B0FE9}" dt="2025-10-23T13:32:51.446" v="2299" actId="1076"/>
        <pc:sldMkLst>
          <pc:docMk/>
          <pc:sldMk cId="3568323509" sldId="356"/>
        </pc:sldMkLst>
        <pc:spChg chg="mod">
          <ac:chgData name="Elodie CHAIGNEAU" userId="0c5d0a0c-6e35-445f-9ae1-f3dfd60c0892" providerId="ADAL" clId="{C3383D5D-0946-4B0A-A70F-7B2F9D6B0FE9}" dt="2025-10-23T12:02:28.293" v="1313" actId="20577"/>
          <ac:spMkLst>
            <pc:docMk/>
            <pc:sldMk cId="3568323509" sldId="356"/>
            <ac:spMk id="3" creationId="{7764A62A-73EF-D1E6-6ADB-C4019958CB00}"/>
          </ac:spMkLst>
        </pc:spChg>
        <pc:spChg chg="mod">
          <ac:chgData name="Elodie CHAIGNEAU" userId="0c5d0a0c-6e35-445f-9ae1-f3dfd60c0892" providerId="ADAL" clId="{C3383D5D-0946-4B0A-A70F-7B2F9D6B0FE9}" dt="2025-10-23T13:06:46.803" v="1932" actId="20577"/>
          <ac:spMkLst>
            <pc:docMk/>
            <pc:sldMk cId="3568323509" sldId="356"/>
            <ac:spMk id="16" creationId="{63D43F06-5BD8-2FEE-B277-C3A5BCFCDCC4}"/>
          </ac:spMkLst>
        </pc:spChg>
        <pc:spChg chg="mod">
          <ac:chgData name="Elodie CHAIGNEAU" userId="0c5d0a0c-6e35-445f-9ae1-f3dfd60c0892" providerId="ADAL" clId="{C3383D5D-0946-4B0A-A70F-7B2F9D6B0FE9}" dt="2025-09-25T12:10:49.377" v="45" actId="20577"/>
          <ac:spMkLst>
            <pc:docMk/>
            <pc:sldMk cId="3568323509" sldId="356"/>
            <ac:spMk id="23" creationId="{DC2932A9-41DC-904D-98E4-F68E87B90932}"/>
          </ac:spMkLst>
        </pc:spChg>
        <pc:spChg chg="mod">
          <ac:chgData name="Elodie CHAIGNEAU" userId="0c5d0a0c-6e35-445f-9ae1-f3dfd60c0892" providerId="ADAL" clId="{C3383D5D-0946-4B0A-A70F-7B2F9D6B0FE9}" dt="2025-10-23T13:08:24.291" v="1982" actId="20577"/>
          <ac:spMkLst>
            <pc:docMk/>
            <pc:sldMk cId="3568323509" sldId="356"/>
            <ac:spMk id="28" creationId="{3AAF0750-02F7-824E-9DC5-C0E403673DF4}"/>
          </ac:spMkLst>
        </pc:spChg>
        <pc:spChg chg="mod">
          <ac:chgData name="Elodie CHAIGNEAU" userId="0c5d0a0c-6e35-445f-9ae1-f3dfd60c0892" providerId="ADAL" clId="{C3383D5D-0946-4B0A-A70F-7B2F9D6B0FE9}" dt="2025-10-23T11:51:05.287" v="1125" actId="207"/>
          <ac:spMkLst>
            <pc:docMk/>
            <pc:sldMk cId="3568323509" sldId="356"/>
            <ac:spMk id="30" creationId="{F726DD67-FC22-C74B-B286-821D0A84D3BB}"/>
          </ac:spMkLst>
        </pc:spChg>
        <pc:spChg chg="mod">
          <ac:chgData name="Elodie CHAIGNEAU" userId="0c5d0a0c-6e35-445f-9ae1-f3dfd60c0892" providerId="ADAL" clId="{C3383D5D-0946-4B0A-A70F-7B2F9D6B0FE9}" dt="2025-10-23T12:04:10.274" v="1317" actId="20577"/>
          <ac:spMkLst>
            <pc:docMk/>
            <pc:sldMk cId="3568323509" sldId="356"/>
            <ac:spMk id="31" creationId="{06A3D1AE-2D69-9DB8-3DEC-067A2553AC3F}"/>
          </ac:spMkLst>
        </pc:spChg>
        <pc:spChg chg="mod">
          <ac:chgData name="Elodie CHAIGNEAU" userId="0c5d0a0c-6e35-445f-9ae1-f3dfd60c0892" providerId="ADAL" clId="{C3383D5D-0946-4B0A-A70F-7B2F9D6B0FE9}" dt="2025-10-23T13:32:51.446" v="2299" actId="1076"/>
          <ac:spMkLst>
            <pc:docMk/>
            <pc:sldMk cId="3568323509" sldId="356"/>
            <ac:spMk id="33" creationId="{4D6535AB-E750-374A-AD9E-B83749EB3957}"/>
          </ac:spMkLst>
        </pc:spChg>
        <pc:spChg chg="mod">
          <ac:chgData name="Elodie CHAIGNEAU" userId="0c5d0a0c-6e35-445f-9ae1-f3dfd60c0892" providerId="ADAL" clId="{C3383D5D-0946-4B0A-A70F-7B2F9D6B0FE9}" dt="2025-10-23T13:32:45.040" v="2298" actId="1076"/>
          <ac:spMkLst>
            <pc:docMk/>
            <pc:sldMk cId="3568323509" sldId="356"/>
            <ac:spMk id="34" creationId="{BFE08686-88A7-4D4D-99BF-B5C9C73DBCC5}"/>
          </ac:spMkLst>
        </pc:spChg>
        <pc:spChg chg="mod">
          <ac:chgData name="Elodie CHAIGNEAU" userId="0c5d0a0c-6e35-445f-9ae1-f3dfd60c0892" providerId="ADAL" clId="{C3383D5D-0946-4B0A-A70F-7B2F9D6B0FE9}" dt="2025-10-23T11:57:06.238" v="1242" actId="2711"/>
          <ac:spMkLst>
            <pc:docMk/>
            <pc:sldMk cId="3568323509" sldId="356"/>
            <ac:spMk id="41" creationId="{DA5A4EEA-F2A7-564C-C336-36054778869B}"/>
          </ac:spMkLst>
        </pc:spChg>
        <pc:picChg chg="mod">
          <ac:chgData name="Elodie CHAIGNEAU" userId="0c5d0a0c-6e35-445f-9ae1-f3dfd60c0892" providerId="ADAL" clId="{C3383D5D-0946-4B0A-A70F-7B2F9D6B0FE9}" dt="2025-10-23T12:04:04.422" v="1315" actId="1076"/>
          <ac:picMkLst>
            <pc:docMk/>
            <pc:sldMk cId="3568323509" sldId="356"/>
            <ac:picMk id="5" creationId="{E8C7BC87-EC06-124E-BE61-7E0D25185211}"/>
          </ac:picMkLst>
        </pc:picChg>
      </pc:sldChg>
      <pc:sldChg chg="del">
        <pc:chgData name="Elodie CHAIGNEAU" userId="0c5d0a0c-6e35-445f-9ae1-f3dfd60c0892" providerId="ADAL" clId="{C3383D5D-0946-4B0A-A70F-7B2F9D6B0FE9}" dt="2025-09-25T12:10:18.788" v="0" actId="2696"/>
        <pc:sldMkLst>
          <pc:docMk/>
          <pc:sldMk cId="2345995023" sldId="358"/>
        </pc:sldMkLst>
      </pc:sldChg>
      <pc:sldChg chg="modSp mod ord">
        <pc:chgData name="Elodie CHAIGNEAU" userId="0c5d0a0c-6e35-445f-9ae1-f3dfd60c0892" providerId="ADAL" clId="{C3383D5D-0946-4B0A-A70F-7B2F9D6B0FE9}" dt="2025-10-30T11:44:27.540" v="3394" actId="255"/>
        <pc:sldMkLst>
          <pc:docMk/>
          <pc:sldMk cId="2498572793" sldId="359"/>
        </pc:sldMkLst>
        <pc:spChg chg="mod">
          <ac:chgData name="Elodie CHAIGNEAU" userId="0c5d0a0c-6e35-445f-9ae1-f3dfd60c0892" providerId="ADAL" clId="{C3383D5D-0946-4B0A-A70F-7B2F9D6B0FE9}" dt="2025-10-30T11:44:27.540" v="3394" actId="255"/>
          <ac:spMkLst>
            <pc:docMk/>
            <pc:sldMk cId="2498572793" sldId="359"/>
            <ac:spMk id="3" creationId="{7764A62A-73EF-D1E6-6ADB-C4019958CB00}"/>
          </ac:spMkLst>
        </pc:spChg>
        <pc:spChg chg="mod">
          <ac:chgData name="Elodie CHAIGNEAU" userId="0c5d0a0c-6e35-445f-9ae1-f3dfd60c0892" providerId="ADAL" clId="{C3383D5D-0946-4B0A-A70F-7B2F9D6B0FE9}" dt="2025-09-25T12:23:17.416" v="112" actId="20577"/>
          <ac:spMkLst>
            <pc:docMk/>
            <pc:sldMk cId="2498572793" sldId="359"/>
            <ac:spMk id="23" creationId="{DC2932A9-41DC-904D-98E4-F68E87B90932}"/>
          </ac:spMkLst>
        </pc:spChg>
        <pc:spChg chg="mod">
          <ac:chgData name="Elodie CHAIGNEAU" userId="0c5d0a0c-6e35-445f-9ae1-f3dfd60c0892" providerId="ADAL" clId="{C3383D5D-0946-4B0A-A70F-7B2F9D6B0FE9}" dt="2025-10-30T11:22:12.060" v="3139" actId="255"/>
          <ac:spMkLst>
            <pc:docMk/>
            <pc:sldMk cId="2498572793" sldId="359"/>
            <ac:spMk id="28" creationId="{3AAF0750-02F7-824E-9DC5-C0E403673DF4}"/>
          </ac:spMkLst>
        </pc:spChg>
        <pc:spChg chg="mod">
          <ac:chgData name="Elodie CHAIGNEAU" userId="0c5d0a0c-6e35-445f-9ae1-f3dfd60c0892" providerId="ADAL" clId="{C3383D5D-0946-4B0A-A70F-7B2F9D6B0FE9}" dt="2025-10-30T11:22:38.119" v="3145" actId="255"/>
          <ac:spMkLst>
            <pc:docMk/>
            <pc:sldMk cId="2498572793" sldId="359"/>
            <ac:spMk id="30" creationId="{F726DD67-FC22-C74B-B286-821D0A84D3BB}"/>
          </ac:spMkLst>
        </pc:spChg>
        <pc:spChg chg="mod">
          <ac:chgData name="Elodie CHAIGNEAU" userId="0c5d0a0c-6e35-445f-9ae1-f3dfd60c0892" providerId="ADAL" clId="{C3383D5D-0946-4B0A-A70F-7B2F9D6B0FE9}" dt="2025-10-30T11:24:57.466" v="3177" actId="20577"/>
          <ac:spMkLst>
            <pc:docMk/>
            <pc:sldMk cId="2498572793" sldId="359"/>
            <ac:spMk id="31" creationId="{06A3D1AE-2D69-9DB8-3DEC-067A2553AC3F}"/>
          </ac:spMkLst>
        </pc:spChg>
        <pc:spChg chg="mod">
          <ac:chgData name="Elodie CHAIGNEAU" userId="0c5d0a0c-6e35-445f-9ae1-f3dfd60c0892" providerId="ADAL" clId="{C3383D5D-0946-4B0A-A70F-7B2F9D6B0FE9}" dt="2025-10-30T11:24:14.508" v="3166" actId="255"/>
          <ac:spMkLst>
            <pc:docMk/>
            <pc:sldMk cId="2498572793" sldId="359"/>
            <ac:spMk id="33" creationId="{4D6535AB-E750-374A-AD9E-B83749EB3957}"/>
          </ac:spMkLst>
        </pc:spChg>
        <pc:spChg chg="mod">
          <ac:chgData name="Elodie CHAIGNEAU" userId="0c5d0a0c-6e35-445f-9ae1-f3dfd60c0892" providerId="ADAL" clId="{C3383D5D-0946-4B0A-A70F-7B2F9D6B0FE9}" dt="2025-09-25T12:23:42.315" v="144" actId="20577"/>
          <ac:spMkLst>
            <pc:docMk/>
            <pc:sldMk cId="2498572793" sldId="359"/>
            <ac:spMk id="34" creationId="{BFE08686-88A7-4D4D-99BF-B5C9C73DBCC5}"/>
          </ac:spMkLst>
        </pc:spChg>
        <pc:spChg chg="mod">
          <ac:chgData name="Elodie CHAIGNEAU" userId="0c5d0a0c-6e35-445f-9ae1-f3dfd60c0892" providerId="ADAL" clId="{C3383D5D-0946-4B0A-A70F-7B2F9D6B0FE9}" dt="2025-10-30T11:23:50.546" v="3160" actId="255"/>
          <ac:spMkLst>
            <pc:docMk/>
            <pc:sldMk cId="2498572793" sldId="359"/>
            <ac:spMk id="41" creationId="{DA5A4EEA-F2A7-564C-C336-36054778869B}"/>
          </ac:spMkLst>
        </pc:spChg>
        <pc:picChg chg="mod">
          <ac:chgData name="Elodie CHAIGNEAU" userId="0c5d0a0c-6e35-445f-9ae1-f3dfd60c0892" providerId="ADAL" clId="{C3383D5D-0946-4B0A-A70F-7B2F9D6B0FE9}" dt="2025-10-23T12:50:52.363" v="1670" actId="1076"/>
          <ac:picMkLst>
            <pc:docMk/>
            <pc:sldMk cId="2498572793" sldId="359"/>
            <ac:picMk id="56" creationId="{C206FB17-802F-4986-9942-493477A304EE}"/>
          </ac:picMkLst>
        </pc:picChg>
      </pc:sldChg>
      <pc:sldChg chg="modSp mod ord">
        <pc:chgData name="Elodie CHAIGNEAU" userId="0c5d0a0c-6e35-445f-9ae1-f3dfd60c0892" providerId="ADAL" clId="{C3383D5D-0946-4B0A-A70F-7B2F9D6B0FE9}" dt="2025-10-30T11:43:53.659" v="3389" actId="255"/>
        <pc:sldMkLst>
          <pc:docMk/>
          <pc:sldMk cId="2501343253" sldId="360"/>
        </pc:sldMkLst>
        <pc:spChg chg="mod">
          <ac:chgData name="Elodie CHAIGNEAU" userId="0c5d0a0c-6e35-445f-9ae1-f3dfd60c0892" providerId="ADAL" clId="{C3383D5D-0946-4B0A-A70F-7B2F9D6B0FE9}" dt="2025-10-30T11:35:22.414" v="3306" actId="207"/>
          <ac:spMkLst>
            <pc:docMk/>
            <pc:sldMk cId="2501343253" sldId="360"/>
            <ac:spMk id="3" creationId="{7764A62A-73EF-D1E6-6ADB-C4019958CB00}"/>
          </ac:spMkLst>
        </pc:spChg>
        <pc:spChg chg="mod">
          <ac:chgData name="Elodie CHAIGNEAU" userId="0c5d0a0c-6e35-445f-9ae1-f3dfd60c0892" providerId="ADAL" clId="{C3383D5D-0946-4B0A-A70F-7B2F9D6B0FE9}" dt="2025-10-30T11:34:37.331" v="3294" actId="20577"/>
          <ac:spMkLst>
            <pc:docMk/>
            <pc:sldMk cId="2501343253" sldId="360"/>
            <ac:spMk id="16" creationId="{63D43F06-5BD8-2FEE-B277-C3A5BCFCDCC4}"/>
          </ac:spMkLst>
        </pc:spChg>
        <pc:spChg chg="mod">
          <ac:chgData name="Elodie CHAIGNEAU" userId="0c5d0a0c-6e35-445f-9ae1-f3dfd60c0892" providerId="ADAL" clId="{C3383D5D-0946-4B0A-A70F-7B2F9D6B0FE9}" dt="2025-09-25T12:24:11.228" v="187" actId="20577"/>
          <ac:spMkLst>
            <pc:docMk/>
            <pc:sldMk cId="2501343253" sldId="360"/>
            <ac:spMk id="23" creationId="{DC2932A9-41DC-904D-98E4-F68E87B90932}"/>
          </ac:spMkLst>
        </pc:spChg>
        <pc:spChg chg="mod">
          <ac:chgData name="Elodie CHAIGNEAU" userId="0c5d0a0c-6e35-445f-9ae1-f3dfd60c0892" providerId="ADAL" clId="{C3383D5D-0946-4B0A-A70F-7B2F9D6B0FE9}" dt="2025-10-30T11:42:27.090" v="3359" actId="255"/>
          <ac:spMkLst>
            <pc:docMk/>
            <pc:sldMk cId="2501343253" sldId="360"/>
            <ac:spMk id="28" creationId="{3AAF0750-02F7-824E-9DC5-C0E403673DF4}"/>
          </ac:spMkLst>
        </pc:spChg>
        <pc:spChg chg="mod">
          <ac:chgData name="Elodie CHAIGNEAU" userId="0c5d0a0c-6e35-445f-9ae1-f3dfd60c0892" providerId="ADAL" clId="{C3383D5D-0946-4B0A-A70F-7B2F9D6B0FE9}" dt="2025-10-30T11:35:37.491" v="3310" actId="207"/>
          <ac:spMkLst>
            <pc:docMk/>
            <pc:sldMk cId="2501343253" sldId="360"/>
            <ac:spMk id="30" creationId="{F726DD67-FC22-C74B-B286-821D0A84D3BB}"/>
          </ac:spMkLst>
        </pc:spChg>
        <pc:spChg chg="mod">
          <ac:chgData name="Elodie CHAIGNEAU" userId="0c5d0a0c-6e35-445f-9ae1-f3dfd60c0892" providerId="ADAL" clId="{C3383D5D-0946-4B0A-A70F-7B2F9D6B0FE9}" dt="2025-10-30T11:43:53.659" v="3389" actId="255"/>
          <ac:spMkLst>
            <pc:docMk/>
            <pc:sldMk cId="2501343253" sldId="360"/>
            <ac:spMk id="31" creationId="{06A3D1AE-2D69-9DB8-3DEC-067A2553AC3F}"/>
          </ac:spMkLst>
        </pc:spChg>
        <pc:spChg chg="mod">
          <ac:chgData name="Elodie CHAIGNEAU" userId="0c5d0a0c-6e35-445f-9ae1-f3dfd60c0892" providerId="ADAL" clId="{C3383D5D-0946-4B0A-A70F-7B2F9D6B0FE9}" dt="2025-10-30T11:43:32.479" v="3385" actId="255"/>
          <ac:spMkLst>
            <pc:docMk/>
            <pc:sldMk cId="2501343253" sldId="360"/>
            <ac:spMk id="33" creationId="{4D6535AB-E750-374A-AD9E-B83749EB3957}"/>
          </ac:spMkLst>
        </pc:spChg>
        <pc:spChg chg="mod">
          <ac:chgData name="Elodie CHAIGNEAU" userId="0c5d0a0c-6e35-445f-9ae1-f3dfd60c0892" providerId="ADAL" clId="{C3383D5D-0946-4B0A-A70F-7B2F9D6B0FE9}" dt="2025-09-25T12:24:40.864" v="220" actId="20577"/>
          <ac:spMkLst>
            <pc:docMk/>
            <pc:sldMk cId="2501343253" sldId="360"/>
            <ac:spMk id="34" creationId="{BFE08686-88A7-4D4D-99BF-B5C9C73DBCC5}"/>
          </ac:spMkLst>
        </pc:spChg>
        <pc:spChg chg="mod">
          <ac:chgData name="Elodie CHAIGNEAU" userId="0c5d0a0c-6e35-445f-9ae1-f3dfd60c0892" providerId="ADAL" clId="{C3383D5D-0946-4B0A-A70F-7B2F9D6B0FE9}" dt="2025-10-30T11:43:44.273" v="3387" actId="255"/>
          <ac:spMkLst>
            <pc:docMk/>
            <pc:sldMk cId="2501343253" sldId="360"/>
            <ac:spMk id="41" creationId="{DA5A4EEA-F2A7-564C-C336-3605477886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87AA6-8EEE-D649-B87C-CB4D748C4B09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233488"/>
            <a:ext cx="5327650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48165"/>
            <a:ext cx="543814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71288"/>
            <a:ext cx="2945659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371288"/>
            <a:ext cx="2945659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1F247-7276-A949-BBB6-B3E2599E42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24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613" y="842228"/>
            <a:ext cx="8161360" cy="2667914"/>
          </a:xfrm>
        </p:spPr>
        <p:txBody>
          <a:bodyPr bIns="0" anchor="b">
            <a:normAutofit/>
          </a:bodyPr>
          <a:lstStyle>
            <a:lvl1pPr algn="l">
              <a:defRPr sz="623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4613" y="3706947"/>
            <a:ext cx="8161359" cy="102627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01" b="0" cap="all" baseline="0">
                <a:solidFill>
                  <a:schemeClr val="tx1"/>
                </a:solidFill>
              </a:defRPr>
            </a:lvl1pPr>
            <a:lvl2pPr marL="432008" indent="0" algn="ctr">
              <a:buNone/>
              <a:defRPr sz="1701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3404" y="345697"/>
            <a:ext cx="4699961" cy="324589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58481" y="838737"/>
            <a:ext cx="766350" cy="528640"/>
          </a:xfrm>
        </p:spPr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84613" y="3704153"/>
            <a:ext cx="816135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06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373818" y="1939015"/>
            <a:ext cx="90783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21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9223" y="838737"/>
            <a:ext cx="1526750" cy="489180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5102" y="838737"/>
            <a:ext cx="7397633" cy="48918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8919223" y="838737"/>
            <a:ext cx="0" cy="489180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93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373818" y="1939015"/>
            <a:ext cx="90783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0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142" y="1843530"/>
            <a:ext cx="8167106" cy="1981911"/>
          </a:xfrm>
        </p:spPr>
        <p:txBody>
          <a:bodyPr anchor="b">
            <a:normAutofit/>
          </a:bodyPr>
          <a:lstStyle>
            <a:lvl1pPr algn="l">
              <a:defRPr sz="34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4142" y="3995625"/>
            <a:ext cx="8155098" cy="1063341"/>
          </a:xfrm>
        </p:spPr>
        <p:txBody>
          <a:bodyPr tIns="91440">
            <a:normAutofit/>
          </a:bodyPr>
          <a:lstStyle>
            <a:lvl1pPr marL="0" indent="0" algn="l">
              <a:buNone/>
              <a:defRPr sz="1701">
                <a:solidFill>
                  <a:schemeClr val="tx1"/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74142" y="3994354"/>
            <a:ext cx="815509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8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397" y="844948"/>
            <a:ext cx="9076575" cy="1112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7615" y="2110957"/>
            <a:ext cx="4389306" cy="362022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60513" y="2117743"/>
            <a:ext cx="4389306" cy="3612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373818" y="1939015"/>
            <a:ext cx="90783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5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483" y="844185"/>
            <a:ext cx="9078489" cy="110889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482" y="2120059"/>
            <a:ext cx="4389306" cy="84185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79" b="0" cap="all" baseline="0">
                <a:solidFill>
                  <a:schemeClr val="accent1"/>
                </a:solidFill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7482" y="2964829"/>
            <a:ext cx="4389306" cy="277606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9181" y="2123686"/>
            <a:ext cx="4389306" cy="84216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79" b="0" cap="all" baseline="0">
                <a:solidFill>
                  <a:schemeClr val="accent1"/>
                </a:solidFill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9181" y="2961913"/>
            <a:ext cx="4389306" cy="276862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373818" y="1939015"/>
            <a:ext cx="90783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9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373818" y="1939015"/>
            <a:ext cx="907835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2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5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02" y="838737"/>
            <a:ext cx="3092823" cy="2358953"/>
          </a:xfrm>
        </p:spPr>
        <p:txBody>
          <a:bodyPr anchor="b">
            <a:normAutofit/>
          </a:bodyPr>
          <a:lstStyle>
            <a:lvl1pPr algn="l">
              <a:defRPr sz="226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916" y="838738"/>
            <a:ext cx="5681315" cy="4890689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65102" y="3365024"/>
            <a:ext cx="3094632" cy="2360070"/>
          </a:xfrm>
        </p:spPr>
        <p:txBody>
          <a:bodyPr/>
          <a:lstStyle>
            <a:lvl1pPr marL="0" indent="0" algn="l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4D077-59E4-4D46-BAC6-3C72EB11EA68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368511" y="3365024"/>
            <a:ext cx="3089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4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065547" y="506167"/>
            <a:ext cx="3850116" cy="5405365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76" y="1185727"/>
            <a:ext cx="5227618" cy="1921690"/>
          </a:xfrm>
        </p:spPr>
        <p:txBody>
          <a:bodyPr anchor="b">
            <a:normAutofit/>
          </a:bodyPr>
          <a:lstStyle>
            <a:lvl1pPr>
              <a:defRPr sz="302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76914" y="1178410"/>
            <a:ext cx="2637439" cy="4058749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448" y="3302564"/>
            <a:ext cx="5220130" cy="2103465"/>
          </a:xfrm>
        </p:spPr>
        <p:txBody>
          <a:bodyPr>
            <a:normAutofit/>
          </a:bodyPr>
          <a:lstStyle>
            <a:lvl1pPr marL="0" indent="0" algn="l">
              <a:buNone/>
              <a:defRPr sz="1701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67663" y="5742084"/>
            <a:ext cx="5222915" cy="336055"/>
          </a:xfrm>
        </p:spPr>
        <p:txBody>
          <a:bodyPr/>
          <a:lstStyle>
            <a:lvl1pPr algn="l">
              <a:defRPr/>
            </a:lvl1pPr>
          </a:lstStyle>
          <a:p>
            <a:fld id="{D474D077-59E4-4D46-BAC6-3C72EB11EA68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67663" y="334499"/>
            <a:ext cx="5235816" cy="336903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367663" y="3300058"/>
            <a:ext cx="52229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60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119983"/>
            <a:ext cx="11520488" cy="431028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431386"/>
            <a:ext cx="11520488" cy="7799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29" y="844559"/>
            <a:ext cx="9074345" cy="1101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29" y="2116053"/>
            <a:ext cx="9074345" cy="3622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8071" y="346813"/>
            <a:ext cx="3307902" cy="324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4D077-59E4-4D46-BAC6-3C72EB11EA68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29" y="345697"/>
            <a:ext cx="5611736" cy="324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3620" y="838737"/>
            <a:ext cx="766350" cy="52864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646">
                <a:solidFill>
                  <a:schemeClr val="accent1"/>
                </a:solidFill>
              </a:defRPr>
            </a:lvl1pPr>
          </a:lstStyle>
          <a:p>
            <a:fld id="{2D411B6B-1DF2-8144-A5F5-E79473EBAC1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33415"/>
            <a:ext cx="11520488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21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3024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120000"/>
        </a:lnSpc>
        <a:spcBef>
          <a:spcPts val="94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9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01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12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4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4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4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4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120000"/>
        </a:lnSpc>
        <a:spcBef>
          <a:spcPts val="47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134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8C7BC87-EC06-124E-BE61-7E0D25185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26" y="433080"/>
            <a:ext cx="11520488" cy="719878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C2932A9-41DC-904D-98E4-F68E87B90932}"/>
              </a:ext>
            </a:extLst>
          </p:cNvPr>
          <p:cNvSpPr txBox="1"/>
          <p:nvPr/>
        </p:nvSpPr>
        <p:spPr>
          <a:xfrm>
            <a:off x="5261903" y="1240796"/>
            <a:ext cx="1152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FF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                </a:t>
            </a:r>
            <a:r>
              <a:rPr lang="fr-FR" dirty="0">
                <a:solidFill>
                  <a:srgbClr val="0070C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Du 3 au 7 novembre</a:t>
            </a:r>
            <a:endParaRPr lang="fr-FR" dirty="0">
              <a:solidFill>
                <a:srgbClr val="FF00FF"/>
              </a:solidFill>
              <a:highlight>
                <a:srgbClr val="FF00FF"/>
              </a:highligh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A8FD31E-F66B-9948-B269-EAAA428D94FE}"/>
              </a:ext>
            </a:extLst>
          </p:cNvPr>
          <p:cNvSpPr txBox="1">
            <a:spLocks noChangeAspect="1"/>
          </p:cNvSpPr>
          <p:nvPr/>
        </p:nvSpPr>
        <p:spPr>
          <a:xfrm>
            <a:off x="2324676" y="1874417"/>
            <a:ext cx="259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A2B14AF-B454-7D4E-A130-99AE6B28B95D}"/>
              </a:ext>
            </a:extLst>
          </p:cNvPr>
          <p:cNvSpPr txBox="1">
            <a:spLocks noChangeAspect="1"/>
          </p:cNvSpPr>
          <p:nvPr/>
        </p:nvSpPr>
        <p:spPr>
          <a:xfrm>
            <a:off x="12105452" y="2037331"/>
            <a:ext cx="198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AAF0750-02F7-824E-9DC5-C0E403673DF4}"/>
              </a:ext>
            </a:extLst>
          </p:cNvPr>
          <p:cNvSpPr txBox="1">
            <a:spLocks noChangeAspect="1"/>
          </p:cNvSpPr>
          <p:nvPr/>
        </p:nvSpPr>
        <p:spPr>
          <a:xfrm>
            <a:off x="9195812" y="975151"/>
            <a:ext cx="1980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Chou Alsacien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Sauté de porc </a:t>
            </a:r>
            <a:r>
              <a:rPr lang="fr-FR" sz="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(porc français)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semoule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Tomme fermière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pomme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726DD67-FC22-C74B-B286-821D0A84D3BB}"/>
              </a:ext>
            </a:extLst>
          </p:cNvPr>
          <p:cNvSpPr txBox="1">
            <a:spLocks noChangeAspect="1"/>
          </p:cNvSpPr>
          <p:nvPr/>
        </p:nvSpPr>
        <p:spPr>
          <a:xfrm>
            <a:off x="2486637" y="2221030"/>
            <a:ext cx="208041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Carottes râpées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Sauté de veau</a:t>
            </a:r>
            <a:r>
              <a:rPr lang="fr-FR" sz="800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France)</a:t>
            </a:r>
          </a:p>
          <a:p>
            <a:pPr algn="ctr">
              <a:lnSpc>
                <a:spcPct val="100000"/>
              </a:lnSpc>
            </a:pPr>
            <a:r>
              <a:rPr lang="fr-FR" sz="800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au cidre</a:t>
            </a:r>
          </a:p>
          <a:p>
            <a:pPr algn="ctr">
              <a:lnSpc>
                <a:spcPct val="100000"/>
              </a:lnSpc>
            </a:pPr>
            <a:r>
              <a:rPr lang="fr-FR" sz="1500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Macaroni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Comté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fruit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D6535AB-E750-374A-AD9E-B83749EB3957}"/>
              </a:ext>
            </a:extLst>
          </p:cNvPr>
          <p:cNvSpPr txBox="1">
            <a:spLocks noChangeAspect="1"/>
          </p:cNvSpPr>
          <p:nvPr/>
        </p:nvSpPr>
        <p:spPr>
          <a:xfrm>
            <a:off x="9260609" y="4535511"/>
            <a:ext cx="183130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Batavia au mais</a:t>
            </a:r>
          </a:p>
          <a:p>
            <a:pPr algn="ctr"/>
            <a:endParaRPr lang="fr-F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Poisson pané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1 2</a:t>
            </a:r>
          </a:p>
          <a:p>
            <a:pPr algn="ctr"/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Frites</a:t>
            </a:r>
          </a:p>
          <a:p>
            <a:pPr algn="ctr"/>
            <a:endParaRPr lang="fr-F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Mousse au chocolat</a:t>
            </a:r>
          </a:p>
          <a:p>
            <a:pPr algn="ctr"/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FE08686-88A7-4D4D-99BF-B5C9C73DBCC5}"/>
              </a:ext>
            </a:extLst>
          </p:cNvPr>
          <p:cNvSpPr txBox="1"/>
          <p:nvPr/>
        </p:nvSpPr>
        <p:spPr>
          <a:xfrm>
            <a:off x="6328554" y="4120087"/>
            <a:ext cx="1116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F2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dirty="0">
                <a:solidFill>
                  <a:srgbClr val="0070C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Du 10 au 14 novembre</a:t>
            </a:r>
            <a:endParaRPr lang="fr-FR" dirty="0">
              <a:solidFill>
                <a:srgbClr val="FF00FF"/>
              </a:solidFill>
              <a:latin typeface="Bauhaus 93" panose="04030905020B02020C02" pitchFamily="82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64A62A-73EF-D1E6-6ADB-C4019958CB00}"/>
              </a:ext>
            </a:extLst>
          </p:cNvPr>
          <p:cNvSpPr txBox="1"/>
          <p:nvPr/>
        </p:nvSpPr>
        <p:spPr>
          <a:xfrm>
            <a:off x="35335" y="1788753"/>
            <a:ext cx="2242377" cy="1397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Salade coleslaw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Jambon grillé </a:t>
            </a:r>
            <a:r>
              <a:rPr lang="fr-FR" sz="800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porc français)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Coquillettes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Yaourt nature sucré</a:t>
            </a:r>
          </a:p>
          <a:p>
            <a:pPr algn="ctr">
              <a:lnSpc>
                <a:spcPct val="100000"/>
              </a:lnSpc>
            </a:pP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Pâté de porc</a:t>
            </a:r>
          </a:p>
          <a:p>
            <a:pPr algn="ctr">
              <a:lnSpc>
                <a:spcPct val="100000"/>
              </a:lnSpc>
            </a:pPr>
            <a:r>
              <a:rPr lang="fr-FR" sz="800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(France)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Boulettes de bœuf </a:t>
            </a:r>
            <a:r>
              <a:rPr lang="fr-FR" sz="800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(UE)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Purée de patate douce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Kiri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poires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Yaourts aux fruits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3D43F06-5BD8-2FEE-B277-C3A5BCFCDCC4}"/>
              </a:ext>
            </a:extLst>
          </p:cNvPr>
          <p:cNvSpPr txBox="1">
            <a:spLocks noChangeAspect="1"/>
          </p:cNvSpPr>
          <p:nvPr/>
        </p:nvSpPr>
        <p:spPr>
          <a:xfrm>
            <a:off x="2109794" y="1627089"/>
            <a:ext cx="25984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Tresses au fromage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Filet de merlu crème de chorizo </a:t>
            </a:r>
            <a:r>
              <a:rPr lang="fr-FR" sz="9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(porc UE)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Haricots verts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Camembert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compote</a:t>
            </a:r>
          </a:p>
        </p:txBody>
      </p:sp>
      <p:pic>
        <p:nvPicPr>
          <p:cNvPr id="17" name="Image 16" descr="Une image contenant texte, extérieur, casino, signe&#10;&#10;Description générée automatiquement">
            <a:extLst>
              <a:ext uri="{FF2B5EF4-FFF2-40B4-BE49-F238E27FC236}">
                <a16:creationId xmlns:a16="http://schemas.microsoft.com/office/drawing/2014/main" id="{CBCCEBB1-AFC3-5EEE-C0B4-3D9CAB479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177" y="643170"/>
            <a:ext cx="323866" cy="32386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E02767C-C81C-8688-05DA-8F22E5907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2427043" y="5658003"/>
            <a:ext cx="472155" cy="214130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6C6D1FEC-D6A0-98A4-1668-671208B34F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927" y="3857180"/>
            <a:ext cx="379358" cy="35058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B9EE0CD-B10F-1CB8-FD4A-9ED765060B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27" y="5765068"/>
            <a:ext cx="325030" cy="30881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C3F519D-3075-858C-C9BA-6F494A68CE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5" y="4136432"/>
            <a:ext cx="323865" cy="30770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A3BA371-A945-C50C-D6BD-6229763CE8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988" y="5068205"/>
            <a:ext cx="340833" cy="32383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B5B10B39-42C2-FB26-35FC-77441849A1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470" y="2624442"/>
            <a:ext cx="491210" cy="22277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51D0C8F9-71F0-048D-02CB-262ABF3939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938" y="5834819"/>
            <a:ext cx="442496" cy="23906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DE4FD88-C416-3B21-D323-52E5304BB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939" y="2283474"/>
            <a:ext cx="486403" cy="22059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87A64B70-DBB5-C149-C1E8-9FFEBB9A91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767" y="3639878"/>
            <a:ext cx="292445" cy="27785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06A3D1AE-2D69-9DB8-3DEC-067A2553AC3F}"/>
              </a:ext>
            </a:extLst>
          </p:cNvPr>
          <p:cNvSpPr txBox="1">
            <a:spLocks noChangeAspect="1"/>
          </p:cNvSpPr>
          <p:nvPr/>
        </p:nvSpPr>
        <p:spPr>
          <a:xfrm>
            <a:off x="4770244" y="2065753"/>
            <a:ext cx="1980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Betteraves aux œufs</a:t>
            </a:r>
          </a:p>
          <a:p>
            <a:pPr algn="ctr">
              <a:lnSpc>
                <a:spcPct val="100000"/>
              </a:lnSpc>
            </a:pP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Tartiflette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Liégeois au chocolat</a:t>
            </a:r>
          </a:p>
          <a:p>
            <a:pPr algn="ctr">
              <a:lnSpc>
                <a:spcPct val="100000"/>
              </a:lnSpc>
            </a:pPr>
            <a:r>
              <a:rPr lang="fr-FR" sz="1000" b="0" strike="noStrike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Wrap crudités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 err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Arancini</a:t>
            </a:r>
            <a:r>
              <a:rPr lang="fr-FR" sz="1600" spc="-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1 7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Brocolis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Panacotta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B5FB788F-945A-4563-2C89-04AB6BAE7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063" y="2040303"/>
            <a:ext cx="282150" cy="26807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D8E50FC2-75B5-7B2E-3B94-E7CE1731BB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008" y="3583807"/>
            <a:ext cx="325030" cy="30881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CD6C0A8-3690-C1E9-F6CD-4193DBD511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201" y="3102232"/>
            <a:ext cx="231845" cy="22027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ACBE7537-85E4-0726-B429-94F1E2F0C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161" y="1460043"/>
            <a:ext cx="548459" cy="248735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4BE4E74-9CF6-764C-0688-0190BB4E9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172" y="4463143"/>
            <a:ext cx="441682" cy="20031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CB4E812-8C05-E049-E4B9-78456ECF8A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124" y="5215125"/>
            <a:ext cx="491210" cy="222772"/>
          </a:xfrm>
          <a:prstGeom prst="rect">
            <a:avLst/>
          </a:prstGeom>
        </p:spPr>
      </p:pic>
      <p:pic>
        <p:nvPicPr>
          <p:cNvPr id="4" name="Image 3" descr="Une image contenant logo, clipart, Graphique, Police&#10;&#10;Description générée automatiquement">
            <a:extLst>
              <a:ext uri="{FF2B5EF4-FFF2-40B4-BE49-F238E27FC236}">
                <a16:creationId xmlns:a16="http://schemas.microsoft.com/office/drawing/2014/main" id="{4E1A8986-AEF5-E0E5-BD9B-3A90CDDC86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8879" y="111827"/>
            <a:ext cx="1209675" cy="72390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8F5D6275-EDF8-510C-AF21-68D4C760D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835" y="1598482"/>
            <a:ext cx="486403" cy="220592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BB227C4E-7284-47B2-3345-A307C002B6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895" y="1052482"/>
            <a:ext cx="271180" cy="34198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BC3E3F40-EB56-95B7-D487-7558158C8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655" y="3190096"/>
            <a:ext cx="491210" cy="222772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C206FB17-802F-4986-9942-493477A304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05" y="1956699"/>
            <a:ext cx="491210" cy="222772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2497FA7-59F3-91ED-6523-C112CC3F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7966"/>
            <a:ext cx="1152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C971AA8-55E3-37EF-E0A6-E1DC7399CE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4451" y="2325479"/>
            <a:ext cx="1975275" cy="1322947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DA5A4EEA-F2A7-564C-C336-36054778869B}"/>
              </a:ext>
            </a:extLst>
          </p:cNvPr>
          <p:cNvSpPr txBox="1"/>
          <p:nvPr/>
        </p:nvSpPr>
        <p:spPr>
          <a:xfrm>
            <a:off x="7005353" y="2065753"/>
            <a:ext cx="1750827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Potage crécy</a:t>
            </a: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 and </a:t>
            </a:r>
            <a:r>
              <a:rPr lang="fr-FR" sz="1600" dirty="0" err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cheese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1 7</a:t>
            </a:r>
          </a:p>
          <a:p>
            <a:pPr algn="ctr"/>
            <a:r>
              <a:rPr lang="fr-FR" sz="16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Épinard à la crème</a:t>
            </a:r>
          </a:p>
          <a:p>
            <a:pPr algn="ctr"/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Barre glacée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Velouté de  potimarron </a:t>
            </a:r>
          </a:p>
          <a:p>
            <a:pPr algn="ctr"/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Saucisse de Toulouse </a:t>
            </a:r>
            <a:r>
              <a:rPr lang="fr-FR" sz="1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(France)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Haricots blancs</a:t>
            </a:r>
          </a:p>
          <a:p>
            <a:endParaRPr lang="fr-FR" dirty="0"/>
          </a:p>
          <a:p>
            <a:pPr algn="ctr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Yaourt à la vanille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32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8C7BC87-EC06-124E-BE61-7E0D25185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98" y="433080"/>
            <a:ext cx="11520488" cy="719878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C2932A9-41DC-904D-98E4-F68E87B90932}"/>
              </a:ext>
            </a:extLst>
          </p:cNvPr>
          <p:cNvSpPr txBox="1"/>
          <p:nvPr/>
        </p:nvSpPr>
        <p:spPr>
          <a:xfrm>
            <a:off x="5261903" y="1240796"/>
            <a:ext cx="1152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FF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                </a:t>
            </a:r>
            <a:r>
              <a:rPr lang="fr-FR" dirty="0">
                <a:solidFill>
                  <a:srgbClr val="0070C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Du 17 au 21 novembre</a:t>
            </a:r>
            <a:endParaRPr lang="fr-FR" dirty="0">
              <a:solidFill>
                <a:srgbClr val="FF00FF"/>
              </a:solidFill>
              <a:highlight>
                <a:srgbClr val="FF00FF"/>
              </a:highligh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A8FD31E-F66B-9948-B269-EAAA428D94FE}"/>
              </a:ext>
            </a:extLst>
          </p:cNvPr>
          <p:cNvSpPr txBox="1">
            <a:spLocks noChangeAspect="1"/>
          </p:cNvSpPr>
          <p:nvPr/>
        </p:nvSpPr>
        <p:spPr>
          <a:xfrm>
            <a:off x="2324676" y="1874417"/>
            <a:ext cx="259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A2B14AF-B454-7D4E-A130-99AE6B28B95D}"/>
              </a:ext>
            </a:extLst>
          </p:cNvPr>
          <p:cNvSpPr txBox="1">
            <a:spLocks noChangeAspect="1"/>
          </p:cNvSpPr>
          <p:nvPr/>
        </p:nvSpPr>
        <p:spPr>
          <a:xfrm>
            <a:off x="12105452" y="2037331"/>
            <a:ext cx="198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AAF0750-02F7-824E-9DC5-C0E403673DF4}"/>
              </a:ext>
            </a:extLst>
          </p:cNvPr>
          <p:cNvSpPr txBox="1">
            <a:spLocks noChangeAspect="1"/>
          </p:cNvSpPr>
          <p:nvPr/>
        </p:nvSpPr>
        <p:spPr>
          <a:xfrm>
            <a:off x="9221720" y="975151"/>
            <a:ext cx="1980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Céleris et carottes râpés mayonnaise</a:t>
            </a:r>
          </a:p>
          <a:p>
            <a:pPr algn="ctr"/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10 3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Sauté de poulet </a:t>
            </a:r>
            <a:r>
              <a:rPr lang="fr-FR" sz="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(France )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au curry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Boulgour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Yaourt aux fruits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726DD67-FC22-C74B-B286-821D0A84D3BB}"/>
              </a:ext>
            </a:extLst>
          </p:cNvPr>
          <p:cNvSpPr txBox="1">
            <a:spLocks noChangeAspect="1"/>
          </p:cNvSpPr>
          <p:nvPr/>
        </p:nvSpPr>
        <p:spPr>
          <a:xfrm>
            <a:off x="2486637" y="2221030"/>
            <a:ext cx="2080416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500" spc="-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Chou chinois au </a:t>
            </a:r>
          </a:p>
          <a:p>
            <a:pPr algn="ctr">
              <a:lnSpc>
                <a:spcPct val="100000"/>
              </a:lnSpc>
            </a:pPr>
            <a:r>
              <a:rPr lang="fr-FR" sz="1500" spc="-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Cheddar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10 7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Dahl de lentilles</a:t>
            </a:r>
          </a:p>
          <a:p>
            <a:pPr algn="ctr">
              <a:lnSpc>
                <a:spcPct val="100000"/>
              </a:lnSpc>
            </a:pPr>
            <a:r>
              <a:rPr lang="fr-FR" sz="1500" spc="-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riz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Fromage blanc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Salade de betteraves </a:t>
            </a: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à l’orange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Escalope de porc</a:t>
            </a:r>
          </a:p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(français)</a:t>
            </a: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Petit pois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Beignet 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D6535AB-E750-374A-AD9E-B83749EB3957}"/>
              </a:ext>
            </a:extLst>
          </p:cNvPr>
          <p:cNvSpPr txBox="1">
            <a:spLocks noChangeAspect="1"/>
          </p:cNvSpPr>
          <p:nvPr/>
        </p:nvSpPr>
        <p:spPr>
          <a:xfrm>
            <a:off x="9267824" y="4299488"/>
            <a:ext cx="183130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5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Batavia aux œufs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10 3</a:t>
            </a: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5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Lasagnes aux légumes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1/7</a:t>
            </a: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5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Fromage blanc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FE08686-88A7-4D4D-99BF-B5C9C73DBCC5}"/>
              </a:ext>
            </a:extLst>
          </p:cNvPr>
          <p:cNvSpPr txBox="1"/>
          <p:nvPr/>
        </p:nvSpPr>
        <p:spPr>
          <a:xfrm>
            <a:off x="6406670" y="4120087"/>
            <a:ext cx="1116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F2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dirty="0">
                <a:solidFill>
                  <a:srgbClr val="0070C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Du 24 au 28 novembre</a:t>
            </a:r>
            <a:endParaRPr lang="fr-FR" dirty="0">
              <a:solidFill>
                <a:srgbClr val="FF00FF"/>
              </a:solidFill>
              <a:latin typeface="Bauhaus 93" panose="04030905020B02020C02" pitchFamily="82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64A62A-73EF-D1E6-6ADB-C4019958CB00}"/>
              </a:ext>
            </a:extLst>
          </p:cNvPr>
          <p:cNvSpPr txBox="1"/>
          <p:nvPr/>
        </p:nvSpPr>
        <p:spPr>
          <a:xfrm>
            <a:off x="163202" y="1726566"/>
            <a:ext cx="2242377" cy="1264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Quiche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1 7 3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Gibelette</a:t>
            </a: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 de porc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900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(UE)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Haricots beurre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Boursin </a:t>
            </a:r>
            <a:r>
              <a:rPr lang="fr-FR" sz="16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fr-FR" sz="10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kiwi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Salade de pâtes</a:t>
            </a: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 mexicaine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1 10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Cordon bleu </a:t>
            </a:r>
            <a:r>
              <a:rPr lang="fr-FR" sz="900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(UE)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1 7 </a:t>
            </a: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Poêlée de légumes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Kiri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Banane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Yaourts aux fruits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3D43F06-5BD8-2FEE-B277-C3A5BCFCDCC4}"/>
              </a:ext>
            </a:extLst>
          </p:cNvPr>
          <p:cNvSpPr txBox="1">
            <a:spLocks noChangeAspect="1"/>
          </p:cNvSpPr>
          <p:nvPr/>
        </p:nvSpPr>
        <p:spPr>
          <a:xfrm>
            <a:off x="2197932" y="1608553"/>
            <a:ext cx="259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 16" descr="Une image contenant texte, extérieur, casino, signe&#10;&#10;Description générée automatiquement">
            <a:extLst>
              <a:ext uri="{FF2B5EF4-FFF2-40B4-BE49-F238E27FC236}">
                <a16:creationId xmlns:a16="http://schemas.microsoft.com/office/drawing/2014/main" id="{CBCCEBB1-AFC3-5EEE-C0B4-3D9CAB479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177" y="643170"/>
            <a:ext cx="323866" cy="32386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E02767C-C81C-8688-05DA-8F22E5907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2427043" y="5658003"/>
            <a:ext cx="472155" cy="214130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6C6D1FEC-D6A0-98A4-1668-671208B34F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927" y="3857180"/>
            <a:ext cx="379358" cy="35058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B9EE0CD-B10F-1CB8-FD4A-9ED765060B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27" y="5765068"/>
            <a:ext cx="325030" cy="30881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C3F519D-3075-858C-C9BA-6F494A68CE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5" y="4136432"/>
            <a:ext cx="323865" cy="30770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A3BA371-A945-C50C-D6BD-6229763CE8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988" y="5068205"/>
            <a:ext cx="340833" cy="32383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B5B10B39-42C2-FB26-35FC-77441849A1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470" y="2624442"/>
            <a:ext cx="491210" cy="22277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51D0C8F9-71F0-048D-02CB-262ABF3939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938" y="5834819"/>
            <a:ext cx="442496" cy="23906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DE4FD88-C416-3B21-D323-52E5304BB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939" y="2283474"/>
            <a:ext cx="486403" cy="22059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87A64B70-DBB5-C149-C1E8-9FFEBB9A91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767" y="3639878"/>
            <a:ext cx="292445" cy="27785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06A3D1AE-2D69-9DB8-3DEC-067A2553AC3F}"/>
              </a:ext>
            </a:extLst>
          </p:cNvPr>
          <p:cNvSpPr txBox="1">
            <a:spLocks noChangeAspect="1"/>
          </p:cNvSpPr>
          <p:nvPr/>
        </p:nvSpPr>
        <p:spPr>
          <a:xfrm>
            <a:off x="4796363" y="2065753"/>
            <a:ext cx="19800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Radis beurre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7 1</a:t>
            </a: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Lasagnes au saumon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épinard</a:t>
            </a:r>
          </a:p>
          <a:p>
            <a:pPr algn="ctr">
              <a:lnSpc>
                <a:spcPct val="100000"/>
              </a:lnSpc>
            </a:pP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1 7 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Crème caramel</a:t>
            </a:r>
          </a:p>
          <a:p>
            <a:pPr algn="ctr">
              <a:lnSpc>
                <a:spcPct val="100000"/>
              </a:lnSpc>
            </a:pPr>
            <a:r>
              <a:rPr lang="fr-FR" sz="1000" b="0" strike="noStrike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7 3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Mâche aux gésiers</a:t>
            </a:r>
            <a:r>
              <a:rPr lang="fr-FR" sz="900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(UE)</a:t>
            </a:r>
          </a:p>
          <a:p>
            <a:pPr algn="ctr">
              <a:lnSpc>
                <a:spcPct val="100000"/>
              </a:lnSpc>
            </a:pPr>
            <a:r>
              <a:rPr lang="fr-FR" sz="1000" b="0" strike="noStrike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Bœuf bourguignon</a:t>
            </a:r>
          </a:p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(français)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Pâtes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Mousse au chocolat</a:t>
            </a:r>
          </a:p>
          <a:p>
            <a:pPr algn="ctr">
              <a:lnSpc>
                <a:spcPct val="100000"/>
              </a:lnSpc>
            </a:pPr>
            <a:r>
              <a:rPr lang="fr-FR" sz="1000" b="0" strike="noStrike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B5FB788F-945A-4563-2C89-04AB6BAE7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063" y="2040303"/>
            <a:ext cx="282150" cy="26807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D8E50FC2-75B5-7B2E-3B94-E7CE1731BB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008" y="3583807"/>
            <a:ext cx="325030" cy="30881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CD6C0A8-3690-C1E9-F6CD-4193DBD511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201" y="3102232"/>
            <a:ext cx="231845" cy="22027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ACBE7537-85E4-0726-B429-94F1E2F0C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161" y="1460043"/>
            <a:ext cx="548459" cy="248735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4BE4E74-9CF6-764C-0688-0190BB4E9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172" y="4463143"/>
            <a:ext cx="441682" cy="20031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CB4E812-8C05-E049-E4B9-78456ECF8A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124" y="5215125"/>
            <a:ext cx="491210" cy="222772"/>
          </a:xfrm>
          <a:prstGeom prst="rect">
            <a:avLst/>
          </a:prstGeom>
        </p:spPr>
      </p:pic>
      <p:pic>
        <p:nvPicPr>
          <p:cNvPr id="4" name="Image 3" descr="Une image contenant logo, clipart, Graphique, Police&#10;&#10;Description générée automatiquement">
            <a:extLst>
              <a:ext uri="{FF2B5EF4-FFF2-40B4-BE49-F238E27FC236}">
                <a16:creationId xmlns:a16="http://schemas.microsoft.com/office/drawing/2014/main" id="{4E1A8986-AEF5-E0E5-BD9B-3A90CDDC86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8879" y="111827"/>
            <a:ext cx="1209675" cy="72390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8F5D6275-EDF8-510C-AF21-68D4C760D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835" y="1598482"/>
            <a:ext cx="486403" cy="220592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BB227C4E-7284-47B2-3345-A307C002B6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895" y="1052482"/>
            <a:ext cx="271180" cy="34198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BC3E3F40-EB56-95B7-D487-7558158C8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655" y="3190096"/>
            <a:ext cx="491210" cy="222772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C206FB17-802F-4986-9942-493477A304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452" y="2464017"/>
            <a:ext cx="491210" cy="222772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2497FA7-59F3-91ED-6523-C112CC3F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7966"/>
            <a:ext cx="1152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C971AA8-55E3-37EF-E0A6-E1DC7399CE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4451" y="2325479"/>
            <a:ext cx="1975275" cy="1322947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DA5A4EEA-F2A7-564C-C336-36054778869B}"/>
              </a:ext>
            </a:extLst>
          </p:cNvPr>
          <p:cNvSpPr txBox="1"/>
          <p:nvPr/>
        </p:nvSpPr>
        <p:spPr>
          <a:xfrm>
            <a:off x="7005353" y="2065753"/>
            <a:ext cx="1750827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Soupe à l’oignon</a:t>
            </a:r>
          </a:p>
          <a:p>
            <a:pPr algn="ctr"/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Chipolatas </a:t>
            </a:r>
            <a:r>
              <a:rPr lang="fr-FR" sz="9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(France)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Pomme de terre grenaille</a:t>
            </a:r>
          </a:p>
          <a:p>
            <a:pPr algn="ctr"/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Tomme blanche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pomme</a:t>
            </a:r>
          </a:p>
          <a:p>
            <a:pPr algn="ctr"/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Potage de pois cassé</a:t>
            </a:r>
          </a:p>
          <a:p>
            <a:pPr algn="ctr"/>
            <a:endParaRPr lang="fr-FR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 de colin beurre blanc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/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Brunoise de carotte</a:t>
            </a:r>
          </a:p>
          <a:p>
            <a:pPr algn="ctr"/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fr-FR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Brie/poire</a:t>
            </a:r>
          </a:p>
          <a:p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85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8C7BC87-EC06-124E-BE61-7E0D25185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98" y="433080"/>
            <a:ext cx="11520488" cy="719878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C2932A9-41DC-904D-98E4-F68E87B90932}"/>
              </a:ext>
            </a:extLst>
          </p:cNvPr>
          <p:cNvSpPr txBox="1"/>
          <p:nvPr/>
        </p:nvSpPr>
        <p:spPr>
          <a:xfrm>
            <a:off x="5261903" y="1240796"/>
            <a:ext cx="1152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FF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                </a:t>
            </a:r>
            <a:r>
              <a:rPr lang="fr-FR" dirty="0">
                <a:solidFill>
                  <a:srgbClr val="0070C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Du 1</a:t>
            </a:r>
            <a:r>
              <a:rPr lang="fr-FR" baseline="30000" dirty="0">
                <a:solidFill>
                  <a:srgbClr val="0070C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er</a:t>
            </a:r>
            <a:r>
              <a:rPr lang="fr-FR" dirty="0">
                <a:solidFill>
                  <a:srgbClr val="0070C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 au 5 décembre</a:t>
            </a:r>
            <a:endParaRPr lang="fr-FR" dirty="0">
              <a:solidFill>
                <a:srgbClr val="FF00FF"/>
              </a:solidFill>
              <a:highlight>
                <a:srgbClr val="FF00FF"/>
              </a:highligh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A8FD31E-F66B-9948-B269-EAAA428D94FE}"/>
              </a:ext>
            </a:extLst>
          </p:cNvPr>
          <p:cNvSpPr txBox="1">
            <a:spLocks noChangeAspect="1"/>
          </p:cNvSpPr>
          <p:nvPr/>
        </p:nvSpPr>
        <p:spPr>
          <a:xfrm>
            <a:off x="2324676" y="1874417"/>
            <a:ext cx="259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A2B14AF-B454-7D4E-A130-99AE6B28B95D}"/>
              </a:ext>
            </a:extLst>
          </p:cNvPr>
          <p:cNvSpPr txBox="1">
            <a:spLocks noChangeAspect="1"/>
          </p:cNvSpPr>
          <p:nvPr/>
        </p:nvSpPr>
        <p:spPr>
          <a:xfrm>
            <a:off x="12105452" y="2037331"/>
            <a:ext cx="198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AAF0750-02F7-824E-9DC5-C0E403673DF4}"/>
              </a:ext>
            </a:extLst>
          </p:cNvPr>
          <p:cNvSpPr txBox="1">
            <a:spLocks noChangeAspect="1"/>
          </p:cNvSpPr>
          <p:nvPr/>
        </p:nvSpPr>
        <p:spPr>
          <a:xfrm>
            <a:off x="9221720" y="975151"/>
            <a:ext cx="198000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Piémontaise</a:t>
            </a:r>
          </a:p>
          <a:p>
            <a:pPr algn="ctr"/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10 3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Dos de colin crème de fenouil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Brocolis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Mimolette/kiwi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726DD67-FC22-C74B-B286-821D0A84D3BB}"/>
              </a:ext>
            </a:extLst>
          </p:cNvPr>
          <p:cNvSpPr txBox="1">
            <a:spLocks noChangeAspect="1"/>
          </p:cNvSpPr>
          <p:nvPr/>
        </p:nvSpPr>
        <p:spPr>
          <a:xfrm>
            <a:off x="2486637" y="2221030"/>
            <a:ext cx="208041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500" spc="-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Salade d’endives à l’ emmental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Chili sin carne</a:t>
            </a:r>
          </a:p>
          <a:p>
            <a:pPr algn="ctr">
              <a:lnSpc>
                <a:spcPct val="100000"/>
              </a:lnSpc>
            </a:pPr>
            <a:r>
              <a:rPr lang="fr-FR" sz="1500" spc="-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Boulgour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100000"/>
              </a:lnSpc>
            </a:pPr>
            <a:endParaRPr lang="fr-FR" sz="10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0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0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0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0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0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Batavia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Croque-Monsieur</a:t>
            </a:r>
          </a:p>
          <a:p>
            <a:pPr algn="ctr">
              <a:lnSpc>
                <a:spcPct val="100000"/>
              </a:lnSpc>
            </a:pP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7 1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Fromage blanc</a:t>
            </a:r>
          </a:p>
          <a:p>
            <a:pPr algn="ctr">
              <a:lnSpc>
                <a:spcPct val="100000"/>
              </a:lnSpc>
            </a:pP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D6535AB-E750-374A-AD9E-B83749EB3957}"/>
              </a:ext>
            </a:extLst>
          </p:cNvPr>
          <p:cNvSpPr txBox="1">
            <a:spLocks noChangeAspect="1"/>
          </p:cNvSpPr>
          <p:nvPr/>
        </p:nvSpPr>
        <p:spPr>
          <a:xfrm>
            <a:off x="9112738" y="4228297"/>
            <a:ext cx="18313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Chou rouge aux pommes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Rougail </a:t>
            </a:r>
            <a:r>
              <a:rPr lang="fr-FR" sz="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saucisse</a:t>
            </a:r>
            <a:r>
              <a:rPr lang="fr-F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9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(France) </a:t>
            </a:r>
            <a:endParaRPr lang="fr-FR" sz="9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riz</a:t>
            </a: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500" dirty="0">
                <a:latin typeface="Calibri" panose="020F0502020204030204" pitchFamily="34" charset="0"/>
                <a:cs typeface="Calibri" panose="020F0502020204030204" pitchFamily="34" charset="0"/>
              </a:rPr>
              <a:t>Biscuit/compote</a:t>
            </a:r>
          </a:p>
          <a:p>
            <a:pPr algn="ctr"/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FE08686-88A7-4D4D-99BF-B5C9C73DBCC5}"/>
              </a:ext>
            </a:extLst>
          </p:cNvPr>
          <p:cNvSpPr txBox="1"/>
          <p:nvPr/>
        </p:nvSpPr>
        <p:spPr>
          <a:xfrm>
            <a:off x="6406670" y="4120087"/>
            <a:ext cx="11163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F2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dirty="0">
                <a:solidFill>
                  <a:srgbClr val="0070C0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Du 8 au 12 décembre</a:t>
            </a:r>
            <a:endParaRPr lang="fr-FR" dirty="0">
              <a:solidFill>
                <a:srgbClr val="FF00FF"/>
              </a:solidFill>
              <a:latin typeface="Bauhaus 93" panose="04030905020B02020C02" pitchFamily="82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764A62A-73EF-D1E6-6ADB-C4019958CB00}"/>
              </a:ext>
            </a:extLst>
          </p:cNvPr>
          <p:cNvSpPr txBox="1"/>
          <p:nvPr/>
        </p:nvSpPr>
        <p:spPr>
          <a:xfrm>
            <a:off x="163202" y="1726566"/>
            <a:ext cx="2242377" cy="1075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Feuilleté au fromage</a:t>
            </a:r>
          </a:p>
          <a:p>
            <a:pPr algn="ctr">
              <a:lnSpc>
                <a:spcPct val="100000"/>
              </a:lnSpc>
            </a:pP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Chair à saucisses (France)</a:t>
            </a: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Duo de carottes 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Emmental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poire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800" spc="-1" dirty="0">
              <a:solidFill>
                <a:srgbClr val="FF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Saucisson</a:t>
            </a:r>
            <a:r>
              <a:rPr lang="fr-FR" sz="1500" spc="-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(France)</a:t>
            </a:r>
          </a:p>
          <a:p>
            <a:pPr algn="ctr">
              <a:lnSpc>
                <a:spcPct val="100000"/>
              </a:lnSpc>
            </a:pP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Cœur de merlu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Pomme de terre vapeur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Vache qui rit </a:t>
            </a:r>
            <a:r>
              <a:rPr lang="fr-FR" sz="15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clémentine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500" spc="-1" dirty="0">
                <a:latin typeface="Calibri" panose="020F0502020204030204" pitchFamily="34" charset="0"/>
                <a:cs typeface="Calibri" panose="020F0502020204030204" pitchFamily="34" charset="0"/>
              </a:rPr>
              <a:t>Yaourts aux fruits</a:t>
            </a:r>
          </a:p>
          <a:p>
            <a:pPr algn="ctr">
              <a:lnSpc>
                <a:spcPct val="100000"/>
              </a:lnSpc>
            </a:pPr>
            <a:endParaRPr lang="fr-FR" sz="15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3D43F06-5BD8-2FEE-B277-C3A5BCFCDCC4}"/>
              </a:ext>
            </a:extLst>
          </p:cNvPr>
          <p:cNvSpPr txBox="1">
            <a:spLocks noChangeAspect="1"/>
          </p:cNvSpPr>
          <p:nvPr/>
        </p:nvSpPr>
        <p:spPr>
          <a:xfrm>
            <a:off x="2202592" y="1991164"/>
            <a:ext cx="259843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10 7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Liégeois au chocolat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 16" descr="Une image contenant texte, extérieur, casino, signe&#10;&#10;Description générée automatiquement">
            <a:extLst>
              <a:ext uri="{FF2B5EF4-FFF2-40B4-BE49-F238E27FC236}">
                <a16:creationId xmlns:a16="http://schemas.microsoft.com/office/drawing/2014/main" id="{CBCCEBB1-AFC3-5EEE-C0B4-3D9CAB479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177" y="643170"/>
            <a:ext cx="323866" cy="32386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E02767C-C81C-8688-05DA-8F22E59078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2427043" y="5658003"/>
            <a:ext cx="472155" cy="214130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6C6D1FEC-D6A0-98A4-1668-671208B34F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927" y="3857180"/>
            <a:ext cx="379358" cy="35058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B9EE0CD-B10F-1CB8-FD4A-9ED765060B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127" y="5765068"/>
            <a:ext cx="325030" cy="30881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C3F519D-3075-858C-C9BA-6F494A68CE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525" y="4136432"/>
            <a:ext cx="323865" cy="30770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A3BA371-A945-C50C-D6BD-6229763CE8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988" y="5068205"/>
            <a:ext cx="340833" cy="32383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B5B10B39-42C2-FB26-35FC-77441849A1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470" y="2624442"/>
            <a:ext cx="491210" cy="22277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51D0C8F9-71F0-048D-02CB-262ABF3939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5938" y="5834819"/>
            <a:ext cx="442496" cy="23906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DE4FD88-C416-3B21-D323-52E5304BB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939" y="2283474"/>
            <a:ext cx="486403" cy="22059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87A64B70-DBB5-C149-C1E8-9FFEBB9A91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767" y="3639878"/>
            <a:ext cx="292445" cy="27785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06A3D1AE-2D69-9DB8-3DEC-067A2553AC3F}"/>
              </a:ext>
            </a:extLst>
          </p:cNvPr>
          <p:cNvSpPr txBox="1">
            <a:spLocks noChangeAspect="1"/>
          </p:cNvSpPr>
          <p:nvPr/>
        </p:nvSpPr>
        <p:spPr>
          <a:xfrm>
            <a:off x="4646779" y="2073425"/>
            <a:ext cx="1980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Soupe de légumes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Echine de porc</a:t>
            </a:r>
          </a:p>
          <a:p>
            <a:pPr algn="ctr">
              <a:lnSpc>
                <a:spcPct val="100000"/>
              </a:lnSpc>
            </a:pPr>
            <a:r>
              <a:rPr lang="fr-FR" sz="900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(France)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frites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Crumble aux pommes </a:t>
            </a:r>
            <a:r>
              <a:rPr lang="fr-FR" sz="1000" b="0" strike="noStrike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Salade de blé au jambon</a:t>
            </a:r>
            <a:r>
              <a:rPr lang="fr-FR" sz="900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(France)</a:t>
            </a:r>
          </a:p>
          <a:p>
            <a:pPr algn="ctr">
              <a:lnSpc>
                <a:spcPct val="100000"/>
              </a:lnSpc>
            </a:pP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Parmentier au potimarron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fr-FR" sz="900" spc="-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(UE)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Tomme </a:t>
            </a:r>
            <a:r>
              <a:rPr lang="fr-FR" sz="1000" spc="-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>
              <a:lnSpc>
                <a:spcPct val="100000"/>
              </a:lnSpc>
            </a:pPr>
            <a:r>
              <a:rPr lang="fr-FR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pomme</a:t>
            </a: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B5FB788F-945A-4563-2C89-04AB6BAE7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3063" y="2040303"/>
            <a:ext cx="282150" cy="268074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D8E50FC2-75B5-7B2E-3B94-E7CE1731BB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008" y="3583807"/>
            <a:ext cx="325030" cy="30881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CD6C0A8-3690-C1E9-F6CD-4193DBD511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201" y="3102232"/>
            <a:ext cx="231845" cy="22027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ACBE7537-85E4-0726-B429-94F1E2F0C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161" y="1460043"/>
            <a:ext cx="548459" cy="248735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4BE4E74-9CF6-764C-0688-0190BB4E9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172" y="4463143"/>
            <a:ext cx="441682" cy="20031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CB4E812-8C05-E049-E4B9-78456ECF8A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124" y="5215125"/>
            <a:ext cx="491210" cy="222772"/>
          </a:xfrm>
          <a:prstGeom prst="rect">
            <a:avLst/>
          </a:prstGeom>
        </p:spPr>
      </p:pic>
      <p:pic>
        <p:nvPicPr>
          <p:cNvPr id="4" name="Image 3" descr="Une image contenant logo, clipart, Graphique, Police&#10;&#10;Description générée automatiquement">
            <a:extLst>
              <a:ext uri="{FF2B5EF4-FFF2-40B4-BE49-F238E27FC236}">
                <a16:creationId xmlns:a16="http://schemas.microsoft.com/office/drawing/2014/main" id="{4E1A8986-AEF5-E0E5-BD9B-3A90CDDC86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8879" y="111827"/>
            <a:ext cx="1209675" cy="72390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8F5D6275-EDF8-510C-AF21-68D4C760D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835" y="1598482"/>
            <a:ext cx="486403" cy="220592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BB227C4E-7284-47B2-3345-A307C002B6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895" y="1052482"/>
            <a:ext cx="271180" cy="341980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BC3E3F40-EB56-95B7-D487-7558158C8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655" y="3190096"/>
            <a:ext cx="491210" cy="222772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C206FB17-802F-4986-9942-493477A304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05" y="1956699"/>
            <a:ext cx="491210" cy="222772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2497FA7-59F3-91ED-6523-C112CC3F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7966"/>
            <a:ext cx="1152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C971AA8-55E3-37EF-E0A6-E1DC7399CE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4451" y="2325479"/>
            <a:ext cx="1975275" cy="1322947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DA5A4EEA-F2A7-564C-C336-36054778869B}"/>
              </a:ext>
            </a:extLst>
          </p:cNvPr>
          <p:cNvSpPr txBox="1"/>
          <p:nvPr/>
        </p:nvSpPr>
        <p:spPr>
          <a:xfrm>
            <a:off x="7005353" y="2065753"/>
            <a:ext cx="1750827" cy="580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Salade de riz niçois</a:t>
            </a:r>
          </a:p>
          <a:p>
            <a:pPr algn="ctr"/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Jambon grillé </a:t>
            </a:r>
            <a:r>
              <a:rPr lang="fr-FR" sz="9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(France)</a:t>
            </a:r>
          </a:p>
          <a:p>
            <a:pPr algn="ctr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Chou-fleur à la crème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/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Yaourt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/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5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Velouté au bolet</a:t>
            </a:r>
          </a:p>
          <a:p>
            <a:pPr algn="ctr"/>
            <a:endParaRPr lang="fr-FR" sz="150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5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Curry d’haricots blanc au lait de coco</a:t>
            </a:r>
          </a:p>
          <a:p>
            <a:pPr algn="ctr"/>
            <a:r>
              <a:rPr lang="fr-FR" sz="15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Semoule </a:t>
            </a:r>
            <a:r>
              <a:rPr lang="fr-FR" sz="1000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/>
            <a:endParaRPr lang="fr-FR" sz="1500" dirty="0">
              <a:solidFill>
                <a:srgbClr val="92D050"/>
              </a:solidFill>
            </a:endParaRPr>
          </a:p>
          <a:p>
            <a:pPr algn="ctr"/>
            <a:r>
              <a:rPr lang="fr-FR" sz="1500" dirty="0">
                <a:solidFill>
                  <a:srgbClr val="92D050"/>
                </a:solidFill>
              </a:rPr>
              <a:t>Gâteau au chocolat</a:t>
            </a:r>
          </a:p>
          <a:p>
            <a:pPr algn="ctr"/>
            <a:r>
              <a:rPr lang="fr-FR" sz="1000" dirty="0">
                <a:solidFill>
                  <a:srgbClr val="FF00FF"/>
                </a:solidFill>
              </a:rPr>
              <a:t>1 7 3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134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23026</TotalTime>
  <Words>513</Words>
  <Application>Microsoft Office PowerPoint</Application>
  <PresentationFormat>Personnalisé</PresentationFormat>
  <Paragraphs>533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Algerian</vt:lpstr>
      <vt:lpstr>Arial</vt:lpstr>
      <vt:lpstr>Bauhaus 93</vt:lpstr>
      <vt:lpstr>Calibri</vt:lpstr>
      <vt:lpstr>Gill Sans MT</vt:lpstr>
      <vt:lpstr>Galerie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ACF LOCATION</dc:creator>
  <cp:lastModifiedBy>Elodie CHAIGNEAU</cp:lastModifiedBy>
  <cp:revision>88</cp:revision>
  <cp:lastPrinted>2025-10-24T10:29:39Z</cp:lastPrinted>
  <dcterms:created xsi:type="dcterms:W3CDTF">2018-09-18T07:52:18Z</dcterms:created>
  <dcterms:modified xsi:type="dcterms:W3CDTF">2025-10-30T11:44:27Z</dcterms:modified>
</cp:coreProperties>
</file>